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31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2A13-3610-4E01-986F-7493B68BCA4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9F37CD-5D7C-4839-81DF-FAAD955171A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2A13-3610-4E01-986F-7493B68BCA4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37CD-5D7C-4839-81DF-FAAD95517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2A13-3610-4E01-986F-7493B68BCA4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37CD-5D7C-4839-81DF-FAAD95517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292A13-3610-4E01-986F-7493B68BCA4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A9F37CD-5D7C-4839-81DF-FAAD955171A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2A13-3610-4E01-986F-7493B68BCA4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37CD-5D7C-4839-81DF-FAAD955171A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2A13-3610-4E01-986F-7493B68BCA4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37CD-5D7C-4839-81DF-FAAD955171A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37CD-5D7C-4839-81DF-FAAD955171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2A13-3610-4E01-986F-7493B68BCA4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2A13-3610-4E01-986F-7493B68BCA4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37CD-5D7C-4839-81DF-FAAD955171A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2A13-3610-4E01-986F-7493B68BCA4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37CD-5D7C-4839-81DF-FAAD95517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292A13-3610-4E01-986F-7493B68BCA4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A9F37CD-5D7C-4839-81DF-FAAD955171A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2A13-3610-4E01-986F-7493B68BCA4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9F37CD-5D7C-4839-81DF-FAAD955171A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1292A13-3610-4E01-986F-7493B68BCA4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A9F37CD-5D7C-4839-81DF-FAAD955171A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Characteristics of Andragogy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Autonomous</a:t>
            </a:r>
          </a:p>
          <a:p>
            <a:r>
              <a:rPr lang="en-US" sz="4400" dirty="0" smtClean="0">
                <a:solidFill>
                  <a:schemeClr val="accent5">
                    <a:lumMod val="75000"/>
                  </a:schemeClr>
                </a:solidFill>
              </a:rPr>
              <a:t>Independent</a:t>
            </a:r>
          </a:p>
          <a:p>
            <a:r>
              <a:rPr lang="en-US" sz="4400" dirty="0" smtClean="0">
                <a:solidFill>
                  <a:schemeClr val="tx2">
                    <a:lumMod val="25000"/>
                  </a:schemeClr>
                </a:solidFill>
              </a:rPr>
              <a:t>Self directed</a:t>
            </a:r>
          </a:p>
          <a:p>
            <a:r>
              <a:rPr lang="en-US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Knowledgeable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0070C0"/>
                </a:solidFill>
              </a:rPr>
              <a:t>Motivated</a:t>
            </a:r>
          </a:p>
          <a:p>
            <a:r>
              <a:rPr lang="en-US" sz="4400" dirty="0" smtClean="0">
                <a:solidFill>
                  <a:schemeClr val="accent4">
                    <a:lumMod val="75000"/>
                  </a:schemeClr>
                </a:solidFill>
              </a:rPr>
              <a:t>Learning is voluntary</a:t>
            </a:r>
          </a:p>
          <a:p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Task oriented </a:t>
            </a:r>
          </a:p>
          <a:p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Result oriented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974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  <a:scene3d>
            <a:camera prst="orthographicFront"/>
            <a:lightRig rig="threePt" dir="t"/>
          </a:scene3d>
          <a:sp3d extrusionH="76200">
            <a:extrusionClr>
              <a:srgbClr val="C00000"/>
            </a:extrusionClr>
          </a:sp3d>
        </p:spPr>
        <p:txBody>
          <a:bodyPr/>
          <a:lstStyle/>
          <a:p>
            <a:r>
              <a:rPr lang="en-US" dirty="0" smtClean="0"/>
              <a:t>Characteristics of Andragogy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en-US" sz="4400" dirty="0" smtClean="0"/>
              <a:t>Autonomous</a:t>
            </a:r>
          </a:p>
          <a:p>
            <a:r>
              <a:rPr lang="en-US" sz="4400" dirty="0" smtClean="0"/>
              <a:t>Independent</a:t>
            </a:r>
          </a:p>
          <a:p>
            <a:r>
              <a:rPr lang="en-US" sz="4400" dirty="0" smtClean="0"/>
              <a:t>Self directed</a:t>
            </a:r>
          </a:p>
          <a:p>
            <a:r>
              <a:rPr lang="en-US" sz="4400" dirty="0" smtClean="0"/>
              <a:t>Knowledgeable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r>
              <a:rPr lang="en-US" sz="4400" dirty="0" smtClean="0"/>
              <a:t>Motivated</a:t>
            </a:r>
          </a:p>
          <a:p>
            <a:r>
              <a:rPr lang="en-US" sz="4400" dirty="0" smtClean="0"/>
              <a:t>Learning is voluntary</a:t>
            </a:r>
          </a:p>
          <a:p>
            <a:r>
              <a:rPr lang="en-US" sz="4400" dirty="0" smtClean="0"/>
              <a:t>Task oriented </a:t>
            </a:r>
          </a:p>
          <a:p>
            <a:r>
              <a:rPr lang="en-US" sz="4400" dirty="0" smtClean="0"/>
              <a:t>Result oriented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2175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Characteristics of Andragogy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Autonomous</a:t>
            </a:r>
          </a:p>
          <a:p>
            <a:r>
              <a:rPr lang="en-US" sz="4000" dirty="0">
                <a:solidFill>
                  <a:schemeClr val="bg1"/>
                </a:solidFill>
              </a:rPr>
              <a:t>Independent</a:t>
            </a:r>
          </a:p>
          <a:p>
            <a:r>
              <a:rPr lang="en-US" sz="4000" dirty="0">
                <a:solidFill>
                  <a:schemeClr val="bg1"/>
                </a:solidFill>
              </a:rPr>
              <a:t>Self directed</a:t>
            </a:r>
          </a:p>
          <a:p>
            <a:r>
              <a:rPr lang="en-US" sz="4000" dirty="0">
                <a:solidFill>
                  <a:schemeClr val="bg1"/>
                </a:solidFill>
              </a:rPr>
              <a:t>Knowledgeable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Motivated</a:t>
            </a:r>
          </a:p>
          <a:p>
            <a:r>
              <a:rPr lang="en-US" sz="4000" dirty="0">
                <a:solidFill>
                  <a:schemeClr val="bg1"/>
                </a:solidFill>
              </a:rPr>
              <a:t>Learning is voluntary</a:t>
            </a:r>
          </a:p>
          <a:p>
            <a:r>
              <a:rPr lang="en-US" sz="4000" dirty="0">
                <a:solidFill>
                  <a:schemeClr val="bg1"/>
                </a:solidFill>
              </a:rPr>
              <a:t>Task oriented </a:t>
            </a:r>
          </a:p>
          <a:p>
            <a:r>
              <a:rPr lang="en-US" sz="4000" dirty="0">
                <a:solidFill>
                  <a:schemeClr val="bg1"/>
                </a:solidFill>
              </a:rPr>
              <a:t>Result oriented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08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48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Paper</vt:lpstr>
      <vt:lpstr>Characteristics of Andragogy</vt:lpstr>
      <vt:lpstr>Characteristics of Andragogy</vt:lpstr>
      <vt:lpstr>Characteristics of Andragogy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Characteristics of Andragogy</dc:title>
  <dc:creator> </dc:creator>
  <cp:lastModifiedBy> </cp:lastModifiedBy>
  <cp:revision>6</cp:revision>
  <dcterms:created xsi:type="dcterms:W3CDTF">2013-03-22T18:06:48Z</dcterms:created>
  <dcterms:modified xsi:type="dcterms:W3CDTF">2013-03-22T19:12:13Z</dcterms:modified>
</cp:coreProperties>
</file>